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27"/>
  </p:notesMasterIdLst>
  <p:sldIdLst>
    <p:sldId id="256" r:id="rId2"/>
    <p:sldId id="292" r:id="rId3"/>
    <p:sldId id="293" r:id="rId4"/>
    <p:sldId id="257" r:id="rId5"/>
    <p:sldId id="296" r:id="rId6"/>
    <p:sldId id="260" r:id="rId7"/>
    <p:sldId id="261" r:id="rId8"/>
    <p:sldId id="262" r:id="rId9"/>
    <p:sldId id="297" r:id="rId10"/>
    <p:sldId id="263" r:id="rId11"/>
    <p:sldId id="264" r:id="rId12"/>
    <p:sldId id="265" r:id="rId13"/>
    <p:sldId id="298" r:id="rId14"/>
    <p:sldId id="299" r:id="rId15"/>
    <p:sldId id="266" r:id="rId16"/>
    <p:sldId id="267" r:id="rId17"/>
    <p:sldId id="300" r:id="rId18"/>
    <p:sldId id="301" r:id="rId19"/>
    <p:sldId id="302" r:id="rId20"/>
    <p:sldId id="303" r:id="rId21"/>
    <p:sldId id="304" r:id="rId22"/>
    <p:sldId id="305" r:id="rId23"/>
    <p:sldId id="290" r:id="rId24"/>
    <p:sldId id="306" r:id="rId25"/>
    <p:sldId id="291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en-US" sz="1800" smtClean="0"/>
            <a:t>Có những kiến thức ban đầu về hiện tượng ngày và đêm trên Trái Đất.</a:t>
          </a:r>
          <a:endParaRPr lang="en-US" sz="1800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DE42B3F2-2D83-4A10-8578-0D3C3AA4D23B}">
      <dgm:prSet custT="1"/>
      <dgm:spPr/>
      <dgm:t>
        <a:bodyPr/>
        <a:lstStyle/>
        <a:p>
          <a:pPr algn="just"/>
          <a:r>
            <a:rPr lang="en-US" sz="1800" smtClean="0"/>
            <a:t>Biết một ngày có 24h</a:t>
          </a:r>
          <a:endParaRPr lang="vi-VN" sz="1800">
            <a:latin typeface="+mj-lt"/>
          </a:endParaRPr>
        </a:p>
      </dgm:t>
    </dgm:pt>
    <dgm:pt modelId="{1557D20F-46F6-4DE5-B2CD-C564926DF65A}" type="sibTrans" cxnId="{1B563416-7330-40EA-87AE-02A92CF5D1A8}">
      <dgm:prSet/>
      <dgm:spPr/>
      <dgm:t>
        <a:bodyPr/>
        <a:lstStyle/>
        <a:p>
          <a:endParaRPr lang="en-US"/>
        </a:p>
      </dgm:t>
    </dgm:pt>
    <dgm:pt modelId="{AF63A12F-B6FB-4469-A01C-27C777B57894}" type="parTrans" cxnId="{1B563416-7330-40EA-87AE-02A92CF5D1A8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en-US" sz="1800" smtClean="0"/>
            <a:t>Giải thích được hiện tượng ngày và đêm trên Trái Đất.</a:t>
          </a:r>
          <a:endParaRPr lang="vi-VN" sz="1800">
            <a:latin typeface="+mj-lt"/>
          </a:endParaRPr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D5FC91D5-36AC-4383-B3D3-166E151C69E0}">
      <dgm:prSet custT="1"/>
      <dgm:spPr/>
      <dgm:t>
        <a:bodyPr/>
        <a:lstStyle/>
        <a:p>
          <a:pPr algn="just"/>
          <a:r>
            <a:rPr lang="en-US" sz="1800" smtClean="0"/>
            <a:t>Biết được ý nghĩa của hiện tượng ngày và đêm luân phiên nhau trên Trái Đất.</a:t>
          </a:r>
          <a:endParaRPr lang="vi-VN" sz="1800">
            <a:latin typeface="+mj-lt"/>
          </a:endParaRPr>
        </a:p>
      </dgm:t>
    </dgm:pt>
    <dgm:pt modelId="{FF60CFA7-31FF-4AFA-9E4A-4FD8DF6335D4}" type="sibTrans" cxnId="{767CBC9A-5E8E-40AB-92BF-0B2893CFE26A}">
      <dgm:prSet/>
      <dgm:spPr/>
      <dgm:t>
        <a:bodyPr/>
        <a:lstStyle/>
        <a:p>
          <a:endParaRPr lang="en-US"/>
        </a:p>
      </dgm:t>
    </dgm:pt>
    <dgm:pt modelId="{BFB8F215-8B8F-43F4-86C4-988273129DE2}" type="parTrans" cxnId="{767CBC9A-5E8E-40AB-92BF-0B2893CFE26A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Kĩ năng</a:t>
          </a:r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en-US" sz="1800" smtClean="0"/>
            <a:t>Có kĩ năng quan sát, phân tích và tổng hợp các dữ liệu</a:t>
          </a:r>
          <a:endParaRPr lang="en-US" sz="1800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Thái độ</a:t>
          </a:r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en-US" sz="1800" smtClean="0"/>
            <a:t>Có ý thức giữ cho Trái Đất luôn xanh. Biết giữ vệ sinh ôi trường, vệ sinh nơi ở.</a:t>
          </a:r>
          <a:r>
            <a:rPr lang="vi-VN" sz="1800" smtClean="0">
              <a:latin typeface="+mj-lt"/>
            </a:rPr>
            <a:t>.</a:t>
          </a:r>
          <a:endParaRPr lang="en-US" sz="1800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248859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04032-6FF3-4543-A9C5-42F369EBA7E7}" type="pres">
      <dgm:prSet presAssocID="{AF63A12F-B6FB-4469-A01C-27C777B57894}" presName="Name13" presStyleLbl="parChTrans1D2" presStyleIdx="1" presStyleCnt="6"/>
      <dgm:spPr/>
      <dgm:t>
        <a:bodyPr/>
        <a:lstStyle/>
        <a:p>
          <a:endParaRPr lang="en-US"/>
        </a:p>
      </dgm:t>
    </dgm:pt>
    <dgm:pt modelId="{1BCF09AA-6355-4A22-A26C-C1CE5C8F1776}" type="pres">
      <dgm:prSet presAssocID="{DE42B3F2-2D83-4A10-8578-0D3C3AA4D23B}" presName="childText" presStyleLbl="bgAcc1" presStyleIdx="1" presStyleCnt="6" custScaleX="249108" custScaleY="71301" custLinFactNeighborY="-26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2" presStyleCnt="6" custScaleX="253897" custScaleY="110103" custLinFactNeighborX="-3898" custLinFactNeighborY="-31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020F3-7392-4307-8D81-43D08DDDFD3D}" type="pres">
      <dgm:prSet presAssocID="{BFB8F215-8B8F-43F4-86C4-988273129DE2}" presName="Name13" presStyleLbl="parChTrans1D2" presStyleIdx="3" presStyleCnt="6"/>
      <dgm:spPr/>
      <dgm:t>
        <a:bodyPr/>
        <a:lstStyle/>
        <a:p>
          <a:endParaRPr lang="en-US"/>
        </a:p>
      </dgm:t>
    </dgm:pt>
    <dgm:pt modelId="{10D8F2B7-FDCE-41C0-A078-864118390A90}" type="pres">
      <dgm:prSet presAssocID="{D5FC91D5-36AC-4383-B3D3-166E151C69E0}" presName="childText" presStyleLbl="bgAcc1" presStyleIdx="3" presStyleCnt="6" custScaleX="252880" custLinFactNeighborX="0" custLinFactNeighborY="-46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4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4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22BEF-9A29-461A-AE6F-E5B99C8E4453}" type="presOf" srcId="{DE42B3F2-2D83-4A10-8578-0D3C3AA4D23B}" destId="{1BCF09AA-6355-4A22-A26C-C1CE5C8F1776}" srcOrd="0" destOrd="0" presId="urn:microsoft.com/office/officeart/2005/8/layout/hierarchy3"/>
    <dgm:cxn modelId="{5006FD55-01FA-4E22-B435-27203BE87CE4}" type="presOf" srcId="{D5FC91D5-36AC-4383-B3D3-166E151C69E0}" destId="{10D8F2B7-FDCE-41C0-A078-864118390A90}" srcOrd="0" destOrd="0" presId="urn:microsoft.com/office/officeart/2005/8/layout/hierarchy3"/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9FDA5B8C-767C-47ED-B054-60881251F8AE}" type="presOf" srcId="{AF63A12F-B6FB-4469-A01C-27C777B57894}" destId="{7C804032-6FF3-4543-A9C5-42F369EBA7E7}" srcOrd="0" destOrd="0" presId="urn:microsoft.com/office/officeart/2005/8/layout/hierarchy3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2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1B563416-7330-40EA-87AE-02A92CF5D1A8}" srcId="{4420CF90-5352-4150-97EC-E7DEAE83372D}" destId="{DE42B3F2-2D83-4A10-8578-0D3C3AA4D23B}" srcOrd="1" destOrd="0" parTransId="{AF63A12F-B6FB-4469-A01C-27C777B57894}" sibTransId="{1557D20F-46F6-4DE5-B2CD-C564926DF65A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767CBC9A-5E8E-40AB-92BF-0B2893CFE26A}" srcId="{4420CF90-5352-4150-97EC-E7DEAE83372D}" destId="{D5FC91D5-36AC-4383-B3D3-166E151C69E0}" srcOrd="3" destOrd="0" parTransId="{BFB8F215-8B8F-43F4-86C4-988273129DE2}" sibTransId="{FF60CFA7-31FF-4AFA-9E4A-4FD8DF6335D4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2F7AD7E4-EFD9-4259-962C-5979E751F290}" type="presOf" srcId="{BFB8F215-8B8F-43F4-86C4-988273129DE2}" destId="{512020F3-7392-4307-8D81-43D08DDDFD3D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FA5B1150-D124-45D0-B565-649A793C0FE0}" type="presParOf" srcId="{5D8C8A0C-0821-481A-9DC4-A574115B9A13}" destId="{7C804032-6FF3-4543-A9C5-42F369EBA7E7}" srcOrd="2" destOrd="0" presId="urn:microsoft.com/office/officeart/2005/8/layout/hierarchy3"/>
    <dgm:cxn modelId="{626AC4EA-934E-4FC0-9C1C-28AF90882AA8}" type="presParOf" srcId="{5D8C8A0C-0821-481A-9DC4-A574115B9A13}" destId="{1BCF09AA-6355-4A22-A26C-C1CE5C8F1776}" srcOrd="3" destOrd="0" presId="urn:microsoft.com/office/officeart/2005/8/layout/hierarchy3"/>
    <dgm:cxn modelId="{580B421F-4F8B-47E3-8C23-76139D1BF433}" type="presParOf" srcId="{5D8C8A0C-0821-481A-9DC4-A574115B9A13}" destId="{80C0B58F-9E70-4C9A-A3F1-1BA758754D05}" srcOrd="4" destOrd="0" presId="urn:microsoft.com/office/officeart/2005/8/layout/hierarchy3"/>
    <dgm:cxn modelId="{16A34886-390A-42AC-B6FA-75E2289E3DA3}" type="presParOf" srcId="{5D8C8A0C-0821-481A-9DC4-A574115B9A13}" destId="{58E2B555-2DA8-4F17-AC41-1A817A01A34E}" srcOrd="5" destOrd="0" presId="urn:microsoft.com/office/officeart/2005/8/layout/hierarchy3"/>
    <dgm:cxn modelId="{3BF8DBA7-8780-4A12-97B8-5A3D3B37DA1F}" type="presParOf" srcId="{5D8C8A0C-0821-481A-9DC4-A574115B9A13}" destId="{512020F3-7392-4307-8D81-43D08DDDFD3D}" srcOrd="6" destOrd="0" presId="urn:microsoft.com/office/officeart/2005/8/layout/hierarchy3"/>
    <dgm:cxn modelId="{D90BBD83-FF83-4B18-A0F4-667C0BD45E39}" type="presParOf" srcId="{5D8C8A0C-0821-481A-9DC4-A574115B9A13}" destId="{10D8F2B7-FDCE-41C0-A078-864118390A90}" srcOrd="7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817499" y="871"/>
          <a:ext cx="1777296" cy="888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Kiến thức</a:t>
          </a:r>
          <a:endParaRPr lang="en-US" sz="2900" kern="1200"/>
        </a:p>
      </dsp:txBody>
      <dsp:txXfrm>
        <a:off x="843527" y="26899"/>
        <a:ext cx="1725240" cy="836592"/>
      </dsp:txXfrm>
    </dsp:sp>
    <dsp:sp modelId="{2B9D89F6-B5AB-42F2-AD85-0D0FDAF8702D}">
      <dsp:nvSpPr>
        <dsp:cNvPr id="0" name=""/>
        <dsp:cNvSpPr/>
      </dsp:nvSpPr>
      <dsp:spPr>
        <a:xfrm>
          <a:off x="995229" y="889519"/>
          <a:ext cx="177729" cy="662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816"/>
              </a:lnTo>
              <a:lnTo>
                <a:pt x="177729" y="66281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1172958" y="1001756"/>
          <a:ext cx="3538369" cy="110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những kiến thức ban đầu về hiện tượng ngày và đêm trên Trái Đất.</a:t>
          </a:r>
          <a:endParaRPr lang="en-US" sz="1800" kern="1200"/>
        </a:p>
      </dsp:txBody>
      <dsp:txXfrm>
        <a:off x="1205210" y="1034008"/>
        <a:ext cx="3473865" cy="1036655"/>
      </dsp:txXfrm>
    </dsp:sp>
    <dsp:sp modelId="{7C804032-6FF3-4543-A9C5-42F369EBA7E7}">
      <dsp:nvSpPr>
        <dsp:cNvPr id="0" name=""/>
        <dsp:cNvSpPr/>
      </dsp:nvSpPr>
      <dsp:spPr>
        <a:xfrm>
          <a:off x="995229" y="889519"/>
          <a:ext cx="177729" cy="162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2409"/>
              </a:lnTo>
              <a:lnTo>
                <a:pt x="177729" y="162240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F09AA-6355-4A22-A26C-C1CE5C8F1776}">
      <dsp:nvSpPr>
        <dsp:cNvPr id="0" name=""/>
        <dsp:cNvSpPr/>
      </dsp:nvSpPr>
      <dsp:spPr>
        <a:xfrm>
          <a:off x="1172958" y="2195121"/>
          <a:ext cx="3541910" cy="63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Biết một ngày có 24h</a:t>
          </a:r>
          <a:endParaRPr lang="vi-VN" sz="1800" kern="1200">
            <a:latin typeface="+mj-lt"/>
          </a:endParaRPr>
        </a:p>
      </dsp:txBody>
      <dsp:txXfrm>
        <a:off x="1191516" y="2213679"/>
        <a:ext cx="3504794" cy="596499"/>
      </dsp:txXfrm>
    </dsp:sp>
    <dsp:sp modelId="{80C0B58F-9E70-4C9A-A3F1-1BA758754D05}">
      <dsp:nvSpPr>
        <dsp:cNvPr id="0" name=""/>
        <dsp:cNvSpPr/>
      </dsp:nvSpPr>
      <dsp:spPr>
        <a:xfrm>
          <a:off x="995229" y="889519"/>
          <a:ext cx="122306" cy="2606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160"/>
              </a:lnTo>
              <a:lnTo>
                <a:pt x="122306" y="260616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1117535" y="3006466"/>
          <a:ext cx="3610002" cy="978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Giải thích được hiện tượng ngày và đêm trên Trái Đất.</a:t>
          </a:r>
          <a:endParaRPr lang="vi-VN" sz="1800" kern="1200">
            <a:latin typeface="+mj-lt"/>
          </a:endParaRPr>
        </a:p>
      </dsp:txBody>
      <dsp:txXfrm>
        <a:off x="1146192" y="3035123"/>
        <a:ext cx="3552688" cy="921114"/>
      </dsp:txXfrm>
    </dsp:sp>
    <dsp:sp modelId="{512020F3-7392-4307-8D81-43D08DDDFD3D}">
      <dsp:nvSpPr>
        <dsp:cNvPr id="0" name=""/>
        <dsp:cNvSpPr/>
      </dsp:nvSpPr>
      <dsp:spPr>
        <a:xfrm>
          <a:off x="995229" y="889519"/>
          <a:ext cx="177729" cy="3631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1843"/>
              </a:lnTo>
              <a:lnTo>
                <a:pt x="177729" y="363184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8F2B7-FDCE-41C0-A078-864118390A90}">
      <dsp:nvSpPr>
        <dsp:cNvPr id="0" name=""/>
        <dsp:cNvSpPr/>
      </dsp:nvSpPr>
      <dsp:spPr>
        <a:xfrm>
          <a:off x="1172958" y="4077038"/>
          <a:ext cx="3595541" cy="888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Biết được ý nghĩa của hiện tượng ngày và đêm luân phiên nhau trên Trái Đất.</a:t>
          </a:r>
          <a:endParaRPr lang="vi-VN" sz="1800" kern="1200">
            <a:latin typeface="+mj-lt"/>
          </a:endParaRPr>
        </a:p>
      </dsp:txBody>
      <dsp:txXfrm>
        <a:off x="1198986" y="4103066"/>
        <a:ext cx="3543485" cy="836592"/>
      </dsp:txXfrm>
    </dsp:sp>
    <dsp:sp modelId="{BF1F829E-898B-44DB-A8E6-48F95E94B3DB}">
      <dsp:nvSpPr>
        <dsp:cNvPr id="0" name=""/>
        <dsp:cNvSpPr/>
      </dsp:nvSpPr>
      <dsp:spPr>
        <a:xfrm>
          <a:off x="4800193" y="0"/>
          <a:ext cx="1777296" cy="888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Kĩ năng</a:t>
          </a:r>
          <a:endParaRPr lang="en-US" sz="2900" kern="1200"/>
        </a:p>
      </dsp:txBody>
      <dsp:txXfrm>
        <a:off x="4826221" y="26028"/>
        <a:ext cx="1725240" cy="836592"/>
      </dsp:txXfrm>
    </dsp:sp>
    <dsp:sp modelId="{10C8DB9B-2155-4E80-9B5D-B15CE8772B19}">
      <dsp:nvSpPr>
        <dsp:cNvPr id="0" name=""/>
        <dsp:cNvSpPr/>
      </dsp:nvSpPr>
      <dsp:spPr>
        <a:xfrm>
          <a:off x="4977923" y="888648"/>
          <a:ext cx="177729" cy="557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431"/>
              </a:lnTo>
              <a:lnTo>
                <a:pt x="177729" y="55743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5155652" y="1001756"/>
          <a:ext cx="2277953" cy="888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kĩ năng quan sát, phân tích và tổng hợp các dữ liệu</a:t>
          </a:r>
          <a:endParaRPr lang="en-US" sz="1800" kern="1200"/>
        </a:p>
      </dsp:txBody>
      <dsp:txXfrm>
        <a:off x="5181680" y="1027784"/>
        <a:ext cx="2225897" cy="836592"/>
      </dsp:txXfrm>
    </dsp:sp>
    <dsp:sp modelId="{0EB2B606-E911-4269-BC36-9572766E1871}">
      <dsp:nvSpPr>
        <dsp:cNvPr id="0" name=""/>
        <dsp:cNvSpPr/>
      </dsp:nvSpPr>
      <dsp:spPr>
        <a:xfrm>
          <a:off x="7522471" y="871"/>
          <a:ext cx="1777296" cy="888648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Thái độ</a:t>
          </a:r>
          <a:endParaRPr lang="en-US" sz="2900" kern="1200"/>
        </a:p>
      </dsp:txBody>
      <dsp:txXfrm>
        <a:off x="7548499" y="26899"/>
        <a:ext cx="1725240" cy="836592"/>
      </dsp:txXfrm>
    </dsp:sp>
    <dsp:sp modelId="{973F9E20-D084-495C-8322-B5570D096667}">
      <dsp:nvSpPr>
        <dsp:cNvPr id="0" name=""/>
        <dsp:cNvSpPr/>
      </dsp:nvSpPr>
      <dsp:spPr>
        <a:xfrm>
          <a:off x="7700201" y="889519"/>
          <a:ext cx="177729" cy="736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222"/>
              </a:lnTo>
              <a:lnTo>
                <a:pt x="177729" y="73622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877930" y="1001756"/>
          <a:ext cx="1947561" cy="124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ý thức giữ cho Trái Đất luôn xanh. Biết giữ vệ sinh ôi trường, vệ sinh nơi ở.</a:t>
          </a:r>
          <a:r>
            <a:rPr lang="vi-VN" sz="1800" kern="1200" smtClean="0">
              <a:latin typeface="+mj-lt"/>
            </a:rPr>
            <a:t>.</a:t>
          </a:r>
          <a:endParaRPr lang="en-US" sz="1800" kern="1200"/>
        </a:p>
      </dsp:txBody>
      <dsp:txXfrm>
        <a:off x="7914482" y="1038308"/>
        <a:ext cx="1874457" cy="1174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20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6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8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69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22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93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0BC0F-FE68-4C79-B91A-44B4C189B870}"/>
              </a:ext>
            </a:extLst>
          </p:cNvPr>
          <p:cNvSpPr txBox="1"/>
          <p:nvPr/>
        </p:nvSpPr>
        <p:spPr>
          <a:xfrm>
            <a:off x="2238280" y="473419"/>
            <a:ext cx="7245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500">
                <a:solidFill>
                  <a:srgbClr val="FF0000"/>
                </a:solidFill>
                <a:latin typeface="+mj-lt"/>
              </a:rPr>
              <a:t>PHÒNG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2500">
                <a:solidFill>
                  <a:srgbClr val="FF0000"/>
                </a:solidFill>
                <a:latin typeface="+mj-lt"/>
              </a:rPr>
              <a:t>GIÁO DỤC VÀ ĐÀO TẠO 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QUẬN CẨM LỆ</a:t>
            </a:r>
            <a:endParaRPr lang="vi-VN" sz="250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vi-VN" sz="2500" smtClean="0">
                <a:solidFill>
                  <a:srgbClr val="FF0000"/>
                </a:solidFill>
                <a:latin typeface="+mj-lt"/>
              </a:rPr>
              <a:t>TRƯỜNG TIỂU HỌC TRẦN ĐẠI NGHĨA</a:t>
            </a:r>
            <a:endParaRPr lang="vi-VN" sz="250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3041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Trần Đại Nghĩa - Cẩm Lệ</a:t>
            </a:r>
            <a:r>
              <a:rPr lang="vi-VN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Đà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Nẵng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3683" y="2092715"/>
            <a:ext cx="7884632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28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</a:t>
            </a:r>
            <a:r>
              <a:rPr lang="vi-VN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63</a:t>
            </a: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NGÀY VÀ ĐÊM TRÊN TRÁI ĐẤT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33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Vì sao có hiện tượng ngày và đêm? - KhoaHoc.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24" y="1781909"/>
            <a:ext cx="8194551" cy="42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279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Vì sao có hiện tượng ngày và đêm? - KhoaHoc.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24" y="1781909"/>
            <a:ext cx="8194551" cy="42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636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63F2A-B835-4512-814E-A6E4FEF2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98" y="1697744"/>
            <a:ext cx="7474019" cy="4504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63F2A-B835-4512-814E-A6E4FEF2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98" y="1697744"/>
            <a:ext cx="7474019" cy="4504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6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736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Picture 4" descr="THƯ VIỆN ẢNH: ẢNH ĐỘNG &quot;MẶT TRỜI, MẶT TRĂNG VÀ TRÁI ĐẤT&quot;">
            <a:extLst>
              <a:ext uri="{FF2B5EF4-FFF2-40B4-BE49-F238E27FC236}">
                <a16:creationId xmlns:a16="http://schemas.microsoft.com/office/drawing/2014/main" id="{EA30767A-7857-41DF-8654-7B74E68D5E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67" y="1597516"/>
            <a:ext cx="4184265" cy="48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5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43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2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3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/>
        </p:nvSpPr>
        <p:spPr>
          <a:xfrm>
            <a:off x="1324122" y="446650"/>
            <a:ext cx="9543756" cy="596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82">
        <p:split orient="vert"/>
      </p:transition>
    </mc:Choice>
    <mc:Fallback xmlns=""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Mục tiêu bài học: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9"/>
          <p:cNvGraphicFramePr/>
          <p:nvPr>
            <p:extLst>
              <p:ext uri="{D42A27DB-BD31-4B8C-83A1-F6EECF244321}">
                <p14:modId xmlns:p14="http://schemas.microsoft.com/office/powerpoint/2010/main" val="3752292096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</a:t>
            </a:r>
            <a:r>
              <a:rPr lang="en-US" sz="2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</a:t>
            </a:r>
            <a:r>
              <a:rPr lang="vi-VN" sz="2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E61C2-87ED-4C4F-B909-BF2900F9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91" y="1780659"/>
            <a:ext cx="6876117" cy="4399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2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2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2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9E61C2-87ED-4C4F-B909-BF2900F9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91" y="1780659"/>
            <a:ext cx="6876117" cy="439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078276" y="11524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rái </a:t>
            </a:r>
            <a:r>
              <a:rPr lang="vi-V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9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80.000000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PRESENTERDATA_0" val="SOG7kyBUaOG7iyBNaW5oIENow6J1||bWluaGNoYXVobzEwNkBnbWFpbC5jb20=||e0YzRDg3QzBELUNGODMtNDBERC05Q0I4LTBBOTE0MzFGMkUzRH0=|VHLGsOG7nW5nIFRp4buDdSBI4buNYyBUcuG6p24gxJDhuqFpIE5naMSpYQ==|SVNQUklOR19QUkVTRU5URVJfUEhPVE9fMA==|MA==|aHR0cDovL3RodHJhbmRhaW5naGlhLnBnZGNhbWxlLmVkdS52bi8=|SVNQUklOR19QUkVTRU5URVJfUEhPVE9fMQ==|MDc3NjM4MTQ4Ng=="/>
  <p:tag name="ISPRING_PRESENTER_PHOTO_2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COMPANY_LOGO" val="ISPRING_PRESENTER_PHOTO_2"/>
  <p:tag name="FLASHSPRING_PRESENTATION_REFERENCES" val=""/>
  <p:tag name="ISPRING_RESOURCE_FOLDER" val="C:\Users\USER\Desktop\trinhlecong94.github.io\GIAO_AN\du_lieu_nguon\3_ngay_va_dem_tren_trai_dat\lop3_bai63_ngayvademtrentraidat"/>
  <p:tag name="ISPRING_PRESENTATION_PATH" val="C:\Users\USER\Desktop\trinhlecong94.github.io\GIAO_AN\du_lieu_nguon\3_ngay_va_dem_tren_trai_dat\lop3_bai63_ngayvademtrentraidat.pptx"/>
  <p:tag name="ISPRING_SCREEN_RECS_UPDATED" val="C:\Users\USER\Desktop\trinhlecong94.github.io\GIAO_AN\du_lieu_nguon\3_ngay_va_dem_tren_trai_dat\lop3_bai63_ngayvademtrentraidat"/>
  <p:tag name="FLASHSPRING_ZOOM_TAG" val="50"/>
  <p:tag name="ISPRING_ULTRA_SCORM_COURCE_TITLE" val="ngay_va_dem_tren_trai_dat"/>
  <p:tag name="ISPRING_PRESENTATION_TITLE" val="ngay_va_dem_tren_trai_dat"/>
  <p:tag name="ISPRING_PRESENTATION_INFO_2" val="&lt;?xml version=&quot;1.0&quot; encoding=&quot;UTF-8&quot; standalone=&quot;no&quot; ?&gt;&#10;&lt;presentation2&gt;&#10;&#10;  &lt;slides&gt;&#10;    &lt;slide id=&quot;{EC258DEB-0971-4F27-A73C-D312E9693C21}&quot; pptId=&quot;256&quot;/&gt;&#10;    &lt;slide id=&quot;{BC21E3A9-741B-44D5-A777-8992C2ABB0D6}&quot; pptId=&quot;292&quot;/&gt;&#10;    &lt;slide id=&quot;{7F0A7A1D-82BE-412E-8009-A001B3CE7B88}&quot; pptId=&quot;293&quot;/&gt;&#10;    &lt;slide id=&quot;{1E71023E-63C5-478B-9E6E-85B416462B7A}&quot; pptId=&quot;257&quot;/&gt;&#10;    &lt;slide id=&quot;{F26E0392-69D8-43E7-8372-318A6A3BAE32}&quot; pptId=&quot;296&quot;/&gt;&#10;    &lt;slide id=&quot;{0C1CC797-17DF-4D7E-A951-614B86278A85}&quot; pptId=&quot;260&quot;/&gt;&#10;    &lt;slide id=&quot;{6C3C1302-6005-420A-AC73-90FB86735A44}&quot; pptId=&quot;261&quot;/&gt;&#10;    &lt;slide id=&quot;{D7291210-EAEC-47E7-B48B-7AD804539258}&quot; pptId=&quot;262&quot;/&gt;&#10;    &lt;slide id=&quot;{6A6160FB-4C6E-4546-9003-FBCDB1A8FEFB}&quot; pptId=&quot;297&quot;/&gt;&#10;    &lt;slide id=&quot;{80F31C94-0A73-4969-AB5F-647A383F0656}&quot; pptId=&quot;263&quot;/&gt;&#10;    &lt;slide id=&quot;{FF03CD60-FDA1-4CCC-88E6-C445C0D277C5}&quot; pptId=&quot;264&quot;/&gt;&#10;    &lt;slide id=&quot;{F7435A1C-C193-4D61-A659-021C69186DC4}&quot; pptId=&quot;265&quot;/&gt;&#10;    &lt;slide id=&quot;{D97D9D4A-162D-4723-A4C0-80BBA2C0E128}&quot; pptId=&quot;298&quot;/&gt;&#10;    &lt;slide id=&quot;{732F2A38-81AD-49AE-BA8F-3B2EE91A7D88}&quot; pptId=&quot;299&quot;/&gt;&#10;    &lt;slide id=&quot;{C1B38B87-233F-4400-9C66-2BA1D213BFBE}&quot; pptId=&quot;266&quot;/&gt;&#10;    &lt;slide id=&quot;{3B9FA9E8-F7CA-4D0F-B41B-35A29B4D7E80}&quot; pptId=&quot;267&quot;/&gt;&#10;    &lt;slide id=&quot;{284F1875-37FB-4499-A709-8474556FE38E}&quot; pptId=&quot;300&quot;/&gt;&#10;    &lt;slide id=&quot;{CBFCBD6F-532C-46A5-BC02-AEAFA22E526C}&quot; pptId=&quot;301&quot;/&gt;&#10;    &lt;slide id=&quot;{CB16A321-3B78-4FF1-9CC9-525FD28597EF}&quot; pptId=&quot;302&quot;/&gt;&#10;    &lt;slide id=&quot;{DFEDDEBD-3B94-4D28-B633-58FF234995F4}&quot; pptId=&quot;303&quot;/&gt;&#10;    &lt;slide id=&quot;{3B74E295-202D-4EA5-9FC2-1E74644AA2A8}&quot; pptId=&quot;304&quot;/&gt;&#10;    &lt;slide id=&quot;{BB735447-1839-47C6-A96C-22BC6152E2D4}&quot; pptId=&quot;305&quot;/&gt;&#10;    &lt;slide id=&quot;{4237FAB0-9D56-4D9A-A6F2-377269570744}&quot; pptId=&quot;290&quot;/&gt;&#10;    &lt;slide id=&quot;{36FF5554-F11B-4717-8C7C-84C417A92417}&quot; pptId=&quot;306&quot;/&gt;&#10;    &lt;slide id=&quot;{E48F6F60-1A66-4DA8-8947-FD1702572999}&quot; pptId=&quot;291&quot;/&gt;&#10;  &lt;/slides&gt;&#10;&#10;  &lt;narration&gt;&#10;    &lt;audioTracks&gt;&#10;      &lt;audioTrack muted=&quot;false&quot; name=&quot;FILE_20201114_223700_mục tiêu bài Ngày và đêm&quot; resource=&quot;484724cf&quot; slideId=&quot;{0C1CC797-17DF-4D7E-A951-614B86278A85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10_giới thiệu hoạt động 1 ngày và đêm&quot; resource=&quot;f6aa5e68&quot; slideId=&quot;{6C3C1302-6005-420A-AC73-90FB86735A44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37_GV chốt ý 1&quot; resource=&quot;8c706b64&quot; slideId=&quot;{6A6160FB-4C6E-4546-9003-FBCDB1A8FEFB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46_giới thiệu xem video 1&quot; resource=&quot;ca8c5717&quot; slideId=&quot;{6A6160FB-4C6E-4546-9003-FBCDB1A8FEFB}&quot; startTime=&quot;12038&quot; stepIndex=&quot;2&quot; volume=&quot;1&quot;&gt;&#10;        &lt;audio channels=&quot;2&quot; format=&quot;fltp&quot; sampleRate=&quot;48000&quot;/&gt;&#10;      &lt;/audioTrack&gt;&#10;      &lt;audioTrack muted=&quot;false&quot; name=&quot;FILE_20201114_223817_video 2 hiện tượng ngày và đêm trên TĐ&quot; resource=&quot;c4b0d259&quot; slideId=&quot;{F7435A1C-C193-4D61-A659-021C69186DC4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825_kết luận hoạt động 1&quot; resource=&quot;a6300bb9&quot; slideId=&quot;{732F2A38-81AD-49AE-BA8F-3B2EE91A7D88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836_giới thiệu hoạt động 2 ngày và đêm&quot; resource=&quot;3761c759&quot; slideId=&quot;{C1B38B87-233F-4400-9C66-2BA1D213BFBE}&quot; startTime=&quot;0&quot; volume=&quot;1&quot;&gt;&#10;        &lt;audio channels=&quot;2&quot; format=&quot;fltp&quot; sampleRate=&quot;48000&quot;/&gt;&#10;      &lt;/audioTrack&gt;&#10;      &lt;audioTrack muted=&quot;false&quot; name=&quot;FILE_20201114_223844_thí nghiệm&quot; resource=&quot;5e996a6e&quot; slideId=&quot;{C1B38B87-233F-4400-9C66-2BA1D213BFBE}&quot; startTime=&quot;13572&quot; stepIndex=&quot;0&quot; volume=&quot;1&quot;&gt;&#10;        &lt;audio channels=&quot;2&quot; format=&quot;fltp&quot; sampleRate=&quot;48000&quot;/&gt;&#10;      &lt;/audioTrack&gt;&#10;      &lt;audioTrack muted=&quot;false&quot; name=&quot;FILE_20201114_223901_gv chốt câu 1 thí nghiệm&quot; resource=&quot;35375042&quot; slideId=&quot;{284F1875-37FB-4499-A709-8474556FE38E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21_kết luận hoạt động 2'&quot; resource=&quot;66228dd2&quot; slideId=&quot;{CB16A321-3B78-4FF1-9CC9-525FD28597EF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49_video nếu TD ngừng quay&quot; resource=&quot;63cd00c2&quot; slideId=&quot;{BB735447-1839-47C6-A96C-22BC6152E2D4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58_kết luận chung&quot; resource=&quot;b5e5cf50&quot; slideId=&quot;{4237FAB0-9D56-4D9A-A6F2-377269570744}&quot; startTime=&quot;0&quot; stepIndex=&quot;3&quot; volume=&quot;1&quot;&gt;&#10;        &lt;audio channels=&quot;2&quot; format=&quot;fltp&quot; sampleRate=&quot;48000&quot;/&gt;&#10;      &lt;/audioTrack&gt;&#10;      &lt;audioTrack muted=&quot;false&quot; name=&quot;nhac-nen-mo-dau&quot; resource=&quot;17effcde&quot; slideId=&quot;{EC258DEB-0971-4F27-A73C-D312E9693C21}&quot; startTime=&quot;0&quot; stepIndex=&quot;0&quot; volume=&quot;1&quot;&gt;&#10;        &lt;audio channels=&quot;2&quot; format=&quot;fltp&quot; sampleRate=&quot;44100&quot;/&gt;&#10;      &lt;/audioTrack&gt;&#10;    &lt;/audioTracks&gt;&#10;    &lt;videoTracks&gt;&#10;      &lt;videoTrack muted=&quot;false&quot; name=&quot;1.ngay_va_dem_tren_trai_dat&quot; resource=&quot;c0e5dec8&quot; slideId=&quot;{F26E0392-69D8-43E7-8372-318A6A3BAE32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2.ngay_dem&quot; resource=&quot;9b1174ff&quot; slideId=&quot;{80F31C94-0A73-4969-AB5F-647A383F0656}&quot; startTime=&quot;0&quot; volume=&quot;1&quot;&gt;&#10;        &lt;video format=&quot;yuv420p&quot; frameRate=&quot;30&quot; height=&quot;720&quot; pixelAspectRatio=&quot;1&quot; width=&quot;1280&quot;/&gt;&#10;        &lt;audio channels=&quot;2&quot; format=&quot;fltp&quot; sampleRate=&quot;44100&quot;/&gt;&#10;      &lt;/videoTrack&gt;&#10;      &lt;videoTrack muted=&quot;false&quot; name=&quot;3.giai_thich_hien_tuong&quot; resource=&quot;cd0930c5&quot; slideId=&quot;{D97D9D4A-162D-4723-A4C0-80BBA2C0E128}&quot; startTime=&quot;0&quot; stepIndex=&quot;0&quot; volume=&quot;1&quot;&gt;&#10;        &lt;video format=&quot;yuv420p&quot; frameRate=&quot;30&quot; height=&quot;720&quot; pixelAspectRatio=&quot;1&quot; width=&quot;1280&quot;/&gt;&#10;        &lt;audio channels=&quot;2&quot; format=&quot;fltp&quot; sampleRate=&quot;44100&quot;/&gt;&#10;      &lt;/videoTrack&gt;&#10;      &lt;videoTrack muted=&quot;false&quot; name=&quot;4.Mot_ngay_dem_dai_24_h&quot; resource=&quot;8fb96876&quot; slideId=&quot;{DFEDDEBD-3B94-4D28-B633-58FF234995F4}&quot; startTime=&quot;0&quot; stepIndex=&quot;0&quot; volume=&quot;1&quot;&gt;&#10;        &lt;video format=&quot;yuv420p&quot; frameRate=&quot;30&quot; height=&quot;360&quot; pixelAspectRatio=&quot;1&quot; width=&quot;480&quot;/&gt;&#10;        &lt;audio channels=&quot;2&quot; format=&quot;fltp&quot; sampleRate=&quot;44100&quot;/&gt;&#10;      &lt;/videoTrack&gt;&#10;      &lt;videoTrack muted=&quot;false&quot; name=&quot;3.chuyen_gi_xay_ra_neu_khong_co_ngay_dem&quot; resource=&quot;c6f6ef74&quot; slideId=&quot;{BB735447-1839-47C6-A96C-22BC6152E2D4}&quot; startTime=&quot;9156&quot; stepIndex=&quot;2&quot; volume=&quot;1&quot;&gt;&#10;        &lt;video format=&quot;yuv420p&quot; frameRate=&quot;29.97002997003&quot; height=&quot;240&quot; pixelAspectRatio=&quot;1&quot; width=&quot;428&quot;/&gt;&#10;        &lt;audio channels=&quot;2&quot; format=&quot;fltp&quot; sampleRate=&quot;44100&quot;/&gt;&#10;      &lt;/videoTrack&gt;&#10;      &lt;videoTrack muted=&quot;false&quot; name=&quot;ngay_va_dem_tren_trai_dat_ket_thuc&quot; resource=&quot;c1a12f11&quot; slideId=&quot;{36FF5554-F11B-4717-8C7C-84C417A92417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trai_dat_nay_la_cua_chung_minh&quot; resource=&quot;0522dabc&quot; slideId=&quot;{36FF5554-F11B-4717-8C7C-84C417A92417}&quot; startTime=&quot;14789&quot; stepIndex=&quot;2&quot; volume=&quot;1&quot;&gt;&#10;        &lt;video format=&quot;yuv420p&quot; frameRate=&quot;30&quot; height=&quot;360&quot; pixelAspectRatio=&quot;1&quot; width=&quot;480&quot;/&gt;&#10;        &lt;audio channels=&quot;2&quot; format=&quot;fltp&quot; sampleRate=&quot;44100&quot;/&gt;&#10;      &lt;/videoTrack&gt;&#10;    &lt;/videoTracks&gt;&#10;  &lt;/narration&gt;&#10;&#10;&lt;/presentation2&gt;&#10;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Cijn1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KKOfV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oo59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oo59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Cijn1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Cijn1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KKOfV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oo59UeoI5mtCBgAA/BUAAB0AAAAAAAAAAQAAAAAAeQMAAHVuaXZlcnNhbC9jb21tb25fbWVzc2FnZXMubG5nUEsBAgAAFAACAAgAoo59URUeYBujAAAAfwEAAC4AAAAAAAAAAQAAAAAA9gkAAHVuaXZlcnNhbC9wbGF5YmFja19hbmRfbmF2aWdhdGlvbl9zZXR0aW5ncy54bWxQSwECAAAUAAIACACijn1R9TUjEGwGAABJIQAAJwAAAAAAAAABAAAAAADlCgAAdW5pdmVyc2FsL2ZsYXNoX3B1Ymxpc2hpbmdfc2V0dGluZ3MueG1sUEsBAgAAFAACAAgAoo59URmT74SDAwAA9gsAACEAAAAAAAAAAQAAAAAAlhEAAHVuaXZlcnNhbC9mbGFzaF9za2luX3NldHRpbmdzLnhtbFBLAQIAABQAAgAIAKKOfVEww7JJagYAANMgAAAmAAAAAAAAAAEAAAAAAFgVAAB1bml2ZXJzYWwvaHRtbF9wdWJsaXNoaW5nX3NldHRpbmdzLnhtbFBLAQIAABQAAgAIAKKOfVECTKSlzwEAAHgGAAAfAAAAAAAAAAEAAAAAAAYcAAB1bml2ZXJzYWwvaHRtbF9za2luX3NldHRpbmdzLmpzUEsBAgAAFAACAAgAoo59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f\u001C$${70265FE9-FCE8-45B7-8A12-48754E6A7E71}&quot;,&quot;C:\\Users\\USER\\Desktop\\trinhlecong94.github.io\\GIAO_AN\\bai_giang\\03_ngay_va_dem_tren_trai_dat\\ngay_va_dem_tren_trai_dat (Published)&quot;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ISPRING_SLIDE_ID_2" val="{6A6160FB-4C6E-4546-9003-FBCDB1A8FEFB}"/>
  <p:tag name="GENSWF_ADVANCE_TIME" val="19.849"/>
  <p:tag name="TIMING" val="|1.505|0.4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17.002"/>
  <p:tag name="ISPRING_SLIDE_ID_2" val="{80F31C94-0A73-4969-AB5F-647A383F06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FULL_PATH" val="C:\Users\USER\Desktop\trinhlecong94.github.io\GIAO_AN\du_lieu_nguon\3_ngay_va_dem_tren_trai_dat\lop3_bai63_ngayvademtrentraidat\quiz\quiz1.quiz"/>
  <p:tag name="ISPRING_QUIZ_RELATIVE_PATH" val="lop3_bai63_ngayvademtrentraidat\quiz\quiz1.quiz"/>
  <p:tag name="ISPRING_SLIDE_ID_2" val="{FF03CD60-FDA1-4CCC-88E6-C445C0D277C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6.624"/>
  <p:tag name="TIMING" val="|0.001|0.001"/>
  <p:tag name="GENSWF_SLIDE_TITLE" val="Hoạt động 1"/>
  <p:tag name="ISPRING_SLIDE_ID_2" val="{F7435A1C-C193-4D61-A659-021C69186DC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61.370"/>
  <p:tag name="TIMING" val="|0.001|0.001"/>
  <p:tag name="GENSWF_SLIDE_TITLE" val="Video hiện tượng ngày và đêm"/>
  <p:tag name="ISPRING_SLIDE_ID_2" val="{D97D9D4A-162D-4723-A4C0-80BBA2C0E12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16.392"/>
  <p:tag name="TIMING" val="|0.001|0.001"/>
  <p:tag name="GENSWF_SLIDE_TITLE" val="Hoạt động 1"/>
  <p:tag name="ISPRING_SLIDE_ID_2" val="{732F2A38-81AD-49AE-BA8F-3B2EE91A7D8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Giới thiệu"/>
  <p:tag name="ISPRING_SLIDE_INDENT_LEVEL" val="0"/>
  <p:tag name="GENSWF_ADVANCE_TIME" val="36.828"/>
  <p:tag name="TIMING" val="|23.257|0.5"/>
  <p:tag name="ISPRING_SLIDE_ID_2" val="{C1B38B87-233F-4400-9C66-2BA1D213BFB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3.quiz"/>
  <p:tag name="ISPRING_QUIZ_FULL_PATH" val="C:\Users\USER\Desktop\trinhlecong94.github.io\GIAO_AN\du_lieu_nguon\3_ngay_va_dem_tren_trai_dat\lop3_bai63_ngayvademtrentraidat\quiz\quiz13.quiz"/>
  <p:tag name="ISPRING_QUIZ_RELATIVE_PATH" val="lop3_bai63_ngayvademtrentraidat\quiz\quiz13.quiz"/>
  <p:tag name="ISPRING_SLIDE_ID_2" val="{3B9FA9E8-F7CA-4D0F-B41B-35A29B4D7E8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8.112"/>
  <p:tag name="TIMING" val="|8.11|0.001"/>
  <p:tag name="GENSWF_SLIDE_TITLE" val="Kết luận"/>
  <p:tag name="ISPRING_SLIDE_ID_2" val="{284F1875-37FB-4499-A709-8474556FE38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4.quiz"/>
  <p:tag name="ISPRING_QUIZ_FULL_PATH" val="C:\Users\USER\Desktop\trinhlecong94.github.io\GIAO_AN\du_lieu_nguon\3_ngay_va_dem_tren_trai_dat\lop3_bai63_ngayvademtrentraidat\quiz\quiz14.quiz"/>
  <p:tag name="ISPRING_QUIZ_RELATIVE_PATH" val="lop3_bai63_ngayvademtrentraidat\quiz\quiz14.quiz"/>
  <p:tag name="ISPRING_SLIDE_ID_2" val="{CBFCBD6F-532C-46A5-BC02-AEAFA22E526C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EC258DEB-0971-4F27-A73C-D312E9693C2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16.776"/>
  <p:tag name="TIMING" val="|16.774|0.001"/>
  <p:tag name="GENSWF_SLIDE_TITLE" val="Kết luận"/>
  <p:tag name="ISPRING_SLIDE_ID_2" val="{CB16A321-3B78-4FF1-9CC9-525FD28597EF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GENSWF_ADVANCE_TIME" val="41.076"/>
  <p:tag name="TIMING" val="|0.001|0.001"/>
  <p:tag name="ISPRING_SLIDE_ID_2" val="{DFEDDEBD-3B94-4D28-B633-58FF234995F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6.quiz"/>
  <p:tag name="ISPRING_QUIZ_FULL_PATH" val="C:\Users\USER\Desktop\trinhlecong94.github.io\GIAO_AN\du_lieu_nguon\3_ngay_va_dem_tren_trai_dat\lop3_bai63_ngayvademtrentraidat\quiz\quiz16.quiz"/>
  <p:tag name="ISPRING_QUIZ_RELATIVE_PATH" val="lop3_bai63_ngayvademtrentraidat\quiz\quiz16.quiz"/>
  <p:tag name="ISPRING_SLIDE_ID_2" val="{3B74E295-202D-4EA5-9FC2-1E74644AA2A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GENSWF_ADVANCE_TIME" val="126.697"/>
  <p:tag name="TIMING" val="|0.001|0.001"/>
  <p:tag name="ISPRING_SLIDE_ID_2" val="{BB735447-1839-47C6-A96C-22BC6152E2D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ISPRING_PLAYER_LAYOUT_TYPE" val="Video"/>
  <p:tag name="ISPRING_SLIDE_ID_2" val="{4237FAB0-9D56-4D9A-A6F2-377269570744}"/>
  <p:tag name="GENSWF_ADVANCE_TIME" val="23.379"/>
  <p:tag name="TIMING" val="|0.001|0.001|0.00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TIMING" val="|0.001|0.001"/>
  <p:tag name="GENSWF_ADVANCE_TIME" val="47.531"/>
  <p:tag name="ISPRING_SLIDE_ID_2" val="{36FF5554-F11B-4717-8C7C-84C417A9241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ài liệu tham khảo"/>
  <p:tag name="ISPRING_SLIDE_INDENT_LEVEL" val="0"/>
  <p:tag name="GENSWF_ADVANCE_TIME" val="23.000"/>
  <p:tag name="ISPRING_SLIDE_ID_2" val="{E48F6F60-1A66-4DA8-8947-FD170257299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BC21E3A9-741B-44D5-A777-8992C2ABB0D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7F0A7A1D-82BE-412E-8009-A001B3CE7B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FULL_PATH" val="C:\Users\USER\Desktop\trinhlecong94.github.io\GIAO_AN\du_lieu_nguon\3_ngay_va_dem_tren_trai_dat\lop3_bai63_ngayvademtrentraidat\quiz\quiz11.quiz"/>
  <p:tag name="ISPRING_QUIZ_RELATIVE_PATH" val="lop3_bai63_ngayvademtrentraidat\quiz\quiz11.quiz"/>
  <p:tag name="ISPRING_SLIDE_ID_2" val="{1E71023E-63C5-478B-9E6E-85B416462B7A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10.844"/>
  <p:tag name="ISPRING_SLIDE_ID_2" val="{F26E0392-69D8-43E7-8372-318A6A3BAE3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37.104"/>
  <p:tag name="ISPRING_SLIDE_ID_2" val="{0C1CC797-17DF-4D7E-A951-614B86278A8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GENSWF_ADVANCE_TIME" val="10.872"/>
  <p:tag name="TIMING" val="|0.001|0.001"/>
  <p:tag name="ISPRING_SLIDE_ID_2" val="{6C3C1302-6005-420A-AC73-90FB86735A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FULL_PATH" val="C:\Users\USER\Desktop\trinhlecong94.github.io\GIAO_AN\du_lieu_nguon\3_ngay_va_dem_tren_trai_dat\lop3_bai63_ngayvademtrentraidat\quiz\quiz6.quiz"/>
  <p:tag name="ISPRING_QUIZ_RELATIVE_PATH" val="lop3_bai63_ngayvademtrentraidat\quiz\quiz6.quiz"/>
  <p:tag name="ISPRING_SLIDE_ID_2" val="{D7291210-EAEC-47E7-B48B-7AD804539258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</TotalTime>
  <Words>606</Words>
  <Application>Microsoft Office PowerPoint</Application>
  <PresentationFormat>Widescreen</PresentationFormat>
  <Paragraphs>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ngay_va_dem_tren_trai_dat</dc:title>
  <dc:creator>Lê Công Trịnh</dc:creator>
  <cp:lastModifiedBy>USER</cp:lastModifiedBy>
  <cp:revision>289</cp:revision>
  <dcterms:created xsi:type="dcterms:W3CDTF">2020-10-27T09:19:13Z</dcterms:created>
  <dcterms:modified xsi:type="dcterms:W3CDTF">2020-11-29T11:02:05Z</dcterms:modified>
</cp:coreProperties>
</file>